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CC2DD-B718-4FE5-A9D8-42B8DF4C1E36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B3FB6-D6D9-41EF-A032-E65A4F9552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968A83-7676-4B9A-9465-8A75031943D2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5B7DD6-68D7-4624-B265-EA0FE98937DD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D1B076-E2D5-4D76-B4EA-2CDDE0B349AD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C1B66C-A355-4401-8F8A-FF305BEA777A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81A4AA-79C9-4164-A502-1BE62C2E2566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A2391-5166-4779-975B-BDDB7C0B9832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2EA299-88E6-4549-8047-462BF8D12DAD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ED4ED-CCD1-4003-BF95-F5545ABDE025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B303A1-1468-499B-BC6F-12B94D25F3A1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22895E-4C22-4F0A-AAD4-26892BDB0DDA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1B8F-A54F-4A6D-B5B0-C469E195E225}" type="datetime1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учитель МОАУ «Лицей №7» г. Оренбурга Рыжова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507156-0969-4B64-BF4D-CF8F9407C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2" name="Группа 7"/>
          <p:cNvGrpSpPr/>
          <p:nvPr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13"/>
          <p:cNvGrpSpPr/>
          <p:nvPr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86"/>
          <p:cNvGrpSpPr/>
          <p:nvPr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92"/>
          <p:cNvGrpSpPr/>
          <p:nvPr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98"/>
          <p:cNvGrpSpPr/>
          <p:nvPr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104"/>
          <p:cNvGrpSpPr/>
          <p:nvPr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10"/>
          <p:cNvGrpSpPr/>
          <p:nvPr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16"/>
          <p:cNvGrpSpPr/>
          <p:nvPr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122"/>
          <p:cNvGrpSpPr/>
          <p:nvPr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500174"/>
            <a:ext cx="7043758" cy="2071702"/>
          </a:xfrm>
        </p:spPr>
        <p:txBody>
          <a:bodyPr/>
          <a:lstStyle/>
          <a:p>
            <a:pPr algn="just"/>
            <a:r>
              <a:rPr lang="ru-RU" sz="3000" b="1" dirty="0" smtClean="0"/>
              <a:t>Да будь я старушкой преклонных годов,</a:t>
            </a:r>
            <a:br>
              <a:rPr lang="ru-RU" sz="3000" b="1" dirty="0" smtClean="0"/>
            </a:br>
            <a:r>
              <a:rPr lang="ru-RU" sz="3000" b="1" dirty="0" smtClean="0"/>
              <a:t>И то, без унынья и лени,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b="1" dirty="0" smtClean="0"/>
              <a:t>Программу </a:t>
            </a:r>
            <a:r>
              <a:rPr lang="en-US" sz="3000" b="1" dirty="0" smtClean="0"/>
              <a:t>Excel </a:t>
            </a:r>
            <a:r>
              <a:rPr lang="ru-RU" sz="3000" b="1" dirty="0" smtClean="0"/>
              <a:t>изучу я за то,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b="1" dirty="0" smtClean="0"/>
              <a:t>Что очень люблю вычисленья!</a:t>
            </a:r>
            <a:endParaRPr lang="ru-RU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428868"/>
            <a:ext cx="7772400" cy="1470025"/>
          </a:xfrm>
        </p:spPr>
        <p:txBody>
          <a:bodyPr/>
          <a:lstStyle/>
          <a:p>
            <a:r>
              <a:rPr lang="ru-RU" dirty="0" smtClean="0"/>
              <a:t>Оптимальное планирование Практическая работа №19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учитель МОАУ «Лицей №7» г. Оренбурга Рыжова Л.А.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71604" y="1000108"/>
            <a:ext cx="635795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Цели урока: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изучение возможностей электронных таблиц по решению оптимизационных задач и практическое освоение соответствующих навыков и умений;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получение представления о построении оптимального плана методом линейного программирования;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практическое освоение раздела «Поиск решения» электронных таблиц для построения оптимального плана.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214414" y="357166"/>
            <a:ext cx="75723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называется группа ячеек, представленных на рисунке? </a:t>
            </a:r>
            <a:b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09" name="Рисунок 11" descr="T_Borodina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285992"/>
            <a:ext cx="5715040" cy="2000264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28728" y="4714884"/>
            <a:ext cx="6215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Укажите адрес диапазона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428728" y="785794"/>
            <a:ext cx="63579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будет результатом вычислений в ячейке С1?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Рисунок 20" descr="T_Borodina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214686"/>
            <a:ext cx="5582132" cy="1000132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5720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84" y="2000240"/>
            <a:ext cx="53751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i="1" dirty="0"/>
              <a:t>Поиск решения</a:t>
            </a:r>
            <a:r>
              <a:rPr lang="ru-RU" sz="60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42976" y="1071546"/>
            <a:ext cx="764386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установки надстройки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Поиск решения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необходимо: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201613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выбрать команду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1613" algn="l"/>
              </a:tabLst>
            </a:pPr>
            <a:r>
              <a:rPr lang="ru-RU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ru-RU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Сервис-Надстройки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201613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установить флажок около пункта 			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Поиск решения;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201613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щелкнуть на кнопке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94" t="24414" r="68155" b="39453"/>
          <a:stretch>
            <a:fillRect/>
          </a:stretch>
        </p:blipFill>
        <p:spPr bwMode="auto">
          <a:xfrm>
            <a:off x="1214414" y="357166"/>
            <a:ext cx="37147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232" t="24609" r="74159" b="40235"/>
          <a:stretch>
            <a:fillRect/>
          </a:stretch>
        </p:blipFill>
        <p:spPr bwMode="auto">
          <a:xfrm>
            <a:off x="5286380" y="357166"/>
            <a:ext cx="315716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4429" t="26562" r="75256" b="39258"/>
          <a:stretch>
            <a:fillRect/>
          </a:stretch>
        </p:blipFill>
        <p:spPr bwMode="auto">
          <a:xfrm>
            <a:off x="2857488" y="3286124"/>
            <a:ext cx="3357586" cy="317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6601" r="42350" b="33594"/>
          <a:stretch>
            <a:fillRect/>
          </a:stretch>
        </p:blipFill>
        <p:spPr bwMode="auto">
          <a:xfrm>
            <a:off x="785786" y="1071546"/>
            <a:ext cx="808926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285852" y="857232"/>
            <a:ext cx="75009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Домашнее задание.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§39, задача. Результат выполнения задачи (файл) отправить учителю по электронной почте или в электронном дневнике.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Мебельная фабрика выпускает кресла двух типов. На изготовление кресла первого типа расходуется 2 м досок стандартного сечения, 0,8 м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обивочной ткани и затрачивается 2 человеко-часа, а на изготовление кресла второго типа – соответственно 4 м, 1,25 м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1,75 человеко-часа. Известно, что цена одного кресла первого типа равна 1500 рублей, второго типа – 2000 рублей. Сколько кресел каждого типа надо выпускать, чтобы стоимость выпускаемой продукции была максимальной, если фабрика имеет в наличии 4400 м досок, 1500 м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обивочной ткани и может затратить 3200 человеко-часов рабочего времени на изготовление этой продукции?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Фокина Л. П. Шаблон презентации 15">
  <a:themeElements>
    <a:clrScheme name="Другая 2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презентации 15</Template>
  <TotalTime>124</TotalTime>
  <Words>234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Фокина Л. П. Шаблон презентации 15</vt:lpstr>
      <vt:lpstr>Да будь я старушкой преклонных годов, И то, без унынья и лени, Программу Excel изучу я за то, Что очень люблю вычисленья!</vt:lpstr>
      <vt:lpstr>Оптимальное планирование Практическая работа №19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Оптимальное планирование Практическая работа №19</dc:title>
  <dc:creator>Людмила</dc:creator>
  <cp:lastModifiedBy>Людмила</cp:lastModifiedBy>
  <cp:revision>15</cp:revision>
  <dcterms:created xsi:type="dcterms:W3CDTF">2016-09-14T16:51:37Z</dcterms:created>
  <dcterms:modified xsi:type="dcterms:W3CDTF">2016-09-15T17:31:53Z</dcterms:modified>
</cp:coreProperties>
</file>